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918" r:id="rId2"/>
    <p:sldId id="919" r:id="rId3"/>
    <p:sldId id="257" r:id="rId4"/>
    <p:sldId id="259" r:id="rId5"/>
    <p:sldId id="260" r:id="rId6"/>
    <p:sldId id="261" r:id="rId7"/>
    <p:sldId id="258" r:id="rId8"/>
    <p:sldId id="264" r:id="rId9"/>
    <p:sldId id="263" r:id="rId10"/>
    <p:sldId id="262" r:id="rId11"/>
    <p:sldId id="920" r:id="rId12"/>
  </p:sldIdLst>
  <p:sldSz cx="10058400" cy="7772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49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9606C-3B87-1DC4-2777-9E927F30C0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2011"/>
            <a:ext cx="7543800" cy="27059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2E5FD1-ADE4-F8BC-C7F6-0B9342E584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9A898-6906-3D08-688D-5901F8657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2674A-CB64-4D49-0B5A-B7E36A754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12D12-EF5D-CE36-71D3-D74F62DC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129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48111-45CF-F5D5-5820-650408D5F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498384-E554-E510-0565-058F74AF2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32041-F4B5-190C-A3E3-EE133A8CD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B536D-FE6A-B469-63DA-383B5A9A6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FBACB-3167-CD3E-66EB-E46CE8D35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083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9BE0D9-FC1D-0D4A-8503-46713274F0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28DE0C-E2D1-762A-130D-75618D4C6D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41098-070D-2DC5-F800-7AFDC3B97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9B9CE-50E8-4B96-B2F5-0A703D29F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8C432-8E57-6DA5-100F-2BAD56324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16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55070-B1B2-5EEB-DD14-10CF85127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894F9-B8D6-6E3A-EAA8-4D94CF63C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130287-25A1-D3B4-E338-2166D55C4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E451A-249E-C41F-427F-08FCDAB07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55702-4AA2-EA3D-786F-528381B3D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41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67309-63CB-D394-9F83-8FC27AC77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276" y="1937705"/>
            <a:ext cx="8675370" cy="3233102"/>
          </a:xfrm>
        </p:spPr>
        <p:txBody>
          <a:bodyPr anchor="b"/>
          <a:lstStyle>
            <a:lvl1pPr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2D0B40-0CE3-46D0-EEE5-8B2A29A9E1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6276" y="5201393"/>
            <a:ext cx="8675370" cy="1700212"/>
          </a:xfrm>
        </p:spPr>
        <p:txBody>
          <a:bodyPr/>
          <a:lstStyle>
            <a:lvl1pPr marL="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1pPr>
            <a:lvl2pPr marL="37719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2pPr>
            <a:lvl3pPr marL="754380" indent="0">
              <a:buNone/>
              <a:defRPr sz="1485">
                <a:solidFill>
                  <a:schemeClr val="tx1">
                    <a:tint val="75000"/>
                  </a:schemeClr>
                </a:solidFill>
              </a:defRPr>
            </a:lvl3pPr>
            <a:lvl4pPr marL="113157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4pPr>
            <a:lvl5pPr marL="150876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5pPr>
            <a:lvl6pPr marL="188595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6pPr>
            <a:lvl7pPr marL="226314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7pPr>
            <a:lvl8pPr marL="264033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8pPr>
            <a:lvl9pPr marL="301752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B8AAC-FA10-3160-607D-E3F115E0A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D2496-4EC4-9EFF-7295-90D9571E6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68B44-0099-1064-17A0-FC2A8BD07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16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F358C-EA45-FCC2-52AD-3B0D2AFEE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94896-370B-E146-9784-945D882BA2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D455CC-5ED7-601B-A3DF-973524EF6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42EEA-9A30-93AD-088D-232C232D9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97351A-791A-3B4A-3ACC-8BC393510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ADB65C-1608-95D0-7E18-CDF561A57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52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0D271-0E3D-985F-E55B-817750287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17EF61-795E-0812-CEC8-7EF182FA4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EA22A1-E882-3000-5AAB-A4BABA137F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C9C715-3CF4-8F96-F6A3-2FB2C90C60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065" y="1905318"/>
            <a:ext cx="4276130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07B6D5-C28D-F3B6-8E57-631A9200C4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065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C45565-C4E5-C5DF-EFBE-8242E5935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3F2C15-D42A-F7EC-95AD-AD0DF0FA5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B9579B-3BE7-07DE-F8B2-E2061AC04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36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06295-9BDB-EC17-DB7A-3DF778830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FBCC6A-0B96-EABD-10CA-6A23A97CA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39A2B3-F503-C522-23E2-E47DE9E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5CABA6-460B-D2C1-E7A8-CF59D1DFD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97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0D3FEC-8F55-A67D-83FC-20841F744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EBAF2D-5F38-6979-BAE1-F4D34C5EB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21AF4C-FD52-90EF-3B24-D68410A28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5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7E42C-5619-FE3C-8E09-8859089A1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A4281-D547-3675-271E-806585CF27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2640"/>
            </a:lvl1pPr>
            <a:lvl2pPr>
              <a:defRPr sz="2310"/>
            </a:lvl2pPr>
            <a:lvl3pPr>
              <a:defRPr sz="198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3ECB4D-372F-BD45-5B6F-DD52423DDF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57AE40-D53E-F48D-0880-7CC197715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28D423-BE90-FE26-D95A-501DDD82D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7F68A0-61A5-4415-AB6A-56370803E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725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B1EC9-C5D1-C485-466E-CA63A3FC6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522E8C-5534-0770-8E34-6D7CD8EF06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 marL="0" indent="0">
              <a:buNone/>
              <a:defRPr sz="2640"/>
            </a:lvl1pPr>
            <a:lvl2pPr marL="377190" indent="0">
              <a:buNone/>
              <a:defRPr sz="2310"/>
            </a:lvl2pPr>
            <a:lvl3pPr marL="754380" indent="0">
              <a:buNone/>
              <a:defRPr sz="1980"/>
            </a:lvl3pPr>
            <a:lvl4pPr marL="1131570" indent="0">
              <a:buNone/>
              <a:defRPr sz="1650"/>
            </a:lvl4pPr>
            <a:lvl5pPr marL="1508760" indent="0">
              <a:buNone/>
              <a:defRPr sz="1650"/>
            </a:lvl5pPr>
            <a:lvl6pPr marL="1885950" indent="0">
              <a:buNone/>
              <a:defRPr sz="1650"/>
            </a:lvl6pPr>
            <a:lvl7pPr marL="2263140" indent="0">
              <a:buNone/>
              <a:defRPr sz="1650"/>
            </a:lvl7pPr>
            <a:lvl8pPr marL="2640330" indent="0">
              <a:buNone/>
              <a:defRPr sz="1650"/>
            </a:lvl8pPr>
            <a:lvl9pPr marL="3017520" indent="0">
              <a:buNone/>
              <a:defRPr sz="165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63F546-5D55-8A41-E291-1468325BDC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2D87D2-FB34-B889-378A-385AA1B66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9233E0-F4AC-120C-F6C0-9AE93833D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1734D9-9116-D44F-13A8-3C352EC68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8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62F2AE-5C9B-5EC5-F31E-B629E8B2C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DEF540-3710-3050-5AAC-C3548B9CB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D209A-1218-CEEE-6FB4-AFD2586E00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EE18F-9E8C-4C2D-A0C7-41E52F089527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F143DD-06DA-2EFF-B22E-4F670BC3D4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372DC-B216-0034-6C89-14DEF1B20C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99302-41EF-4264-8D9B-CB49A23F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01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54380" rtl="0" eaLnBrk="1" latinLnBrk="0" hangingPunct="1">
        <a:lnSpc>
          <a:spcPct val="90000"/>
        </a:lnSpc>
        <a:spcBef>
          <a:spcPct val="0"/>
        </a:spcBef>
        <a:buNone/>
        <a:defRPr sz="3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595" indent="-188595" algn="l" defTabSz="754380" rtl="0" eaLnBrk="1" latinLnBrk="0" hangingPunct="1">
        <a:lnSpc>
          <a:spcPct val="90000"/>
        </a:lnSpc>
        <a:spcBef>
          <a:spcPts val="825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94297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32016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69735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207454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45173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82892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20611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2pPr>
      <a:lvl3pPr marL="75438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3pPr>
      <a:lvl4pPr marL="113157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50876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26314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4033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01752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hyperlink" Target="https://www.instagram.com/counselorcollab/" TargetMode="External"/><Relationship Id="rId26" Type="http://schemas.openxmlformats.org/officeDocument/2006/relationships/image" Target="../media/image13.png"/><Relationship Id="rId3" Type="http://schemas.openxmlformats.org/officeDocument/2006/relationships/tags" Target="../tags/tag3.xml"/><Relationship Id="rId21" Type="http://schemas.openxmlformats.org/officeDocument/2006/relationships/hyperlink" Target="https://www.teacherspayteachers.com/Store/A-Primary-Kind-Of-Life" TargetMode="External"/><Relationship Id="rId34" Type="http://schemas.openxmlformats.org/officeDocument/2006/relationships/image" Target="../media/image18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1.PNG"/><Relationship Id="rId25" Type="http://schemas.openxmlformats.org/officeDocument/2006/relationships/hyperlink" Target="https://www.dropbox.com/s/85kfrmjz7zg5sh6/Counselor%20Collab%20ASCA%20and%20CASEL%20Standards.pdf?dl=1" TargetMode="External"/><Relationship Id="rId33" Type="http://schemas.openxmlformats.org/officeDocument/2006/relationships/hyperlink" Target="https://www.teacherspayteachers.com/Store/Creating4-The-Classroom" TargetMode="Externa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.xml"/><Relationship Id="rId20" Type="http://schemas.openxmlformats.org/officeDocument/2006/relationships/hyperlink" Target="https://www.facebook.com/groups/1494596211054977" TargetMode="External"/><Relationship Id="rId29" Type="http://schemas.openxmlformats.org/officeDocument/2006/relationships/hyperlink" Target="https://www.teacherspayteachers.com/Store/Educlips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hyperlink" Target="https://counselorcollab.com/" TargetMode="External"/><Relationship Id="rId32" Type="http://schemas.openxmlformats.org/officeDocument/2006/relationships/image" Target="../media/image17.jp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hyperlink" Target="https://www.teacherspayteachers.com/Product/School-Counseling-Curriculum-Map-Editable-FREEBIE-8406634" TargetMode="External"/><Relationship Id="rId28" Type="http://schemas.openxmlformats.org/officeDocument/2006/relationships/image" Target="../media/image15.png"/><Relationship Id="rId10" Type="http://schemas.openxmlformats.org/officeDocument/2006/relationships/tags" Target="../tags/tag10.xml"/><Relationship Id="rId19" Type="http://schemas.openxmlformats.org/officeDocument/2006/relationships/hyperlink" Target="https://www.facebook.com/CounselorCollab" TargetMode="External"/><Relationship Id="rId31" Type="http://schemas.openxmlformats.org/officeDocument/2006/relationships/hyperlink" Target="https://www.teacherspayteachers.com/Store/Kaitlynn-Albani" TargetMode="Externa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12.png"/><Relationship Id="rId27" Type="http://schemas.openxmlformats.org/officeDocument/2006/relationships/image" Target="../media/image14.png"/><Relationship Id="rId30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486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6289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93">
            <a:hlinkClick r:id="rId18"/>
            <a:extLst>
              <a:ext uri="{FF2B5EF4-FFF2-40B4-BE49-F238E27FC236}">
                <a16:creationId xmlns:a16="http://schemas.microsoft.com/office/drawing/2014/main" id="{A5C259B7-EC46-4F23-AFD8-9442B07C002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988800" y="3307113"/>
            <a:ext cx="3583554" cy="371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618"/>
              </a:spcAft>
            </a:pP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Counselor Collab on Instagram</a:t>
            </a:r>
          </a:p>
        </p:txBody>
      </p:sp>
      <p:sp>
        <p:nvSpPr>
          <p:cNvPr id="95" name="Rectangle 94">
            <a:hlinkClick r:id="rId19"/>
            <a:extLst>
              <a:ext uri="{FF2B5EF4-FFF2-40B4-BE49-F238E27FC236}">
                <a16:creationId xmlns:a16="http://schemas.microsoft.com/office/drawing/2014/main" id="{4EB697F3-F951-429D-8509-9B4CED21AEB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958778" y="3600053"/>
            <a:ext cx="3583554" cy="371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618"/>
              </a:spcAft>
            </a:pP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Counselor Collab on Facebook</a:t>
            </a:r>
          </a:p>
        </p:txBody>
      </p:sp>
      <p:sp>
        <p:nvSpPr>
          <p:cNvPr id="96" name="Rectangle 95">
            <a:hlinkClick r:id="rId20"/>
            <a:extLst>
              <a:ext uri="{FF2B5EF4-FFF2-40B4-BE49-F238E27FC236}">
                <a16:creationId xmlns:a16="http://schemas.microsoft.com/office/drawing/2014/main" id="{6B5CB000-8AFC-4901-AEBE-AA838ED013B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381129" y="3895483"/>
            <a:ext cx="5029088" cy="371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618"/>
              </a:spcAft>
            </a:pP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Counselor Collab Members-Only Facebook Group</a:t>
            </a:r>
          </a:p>
        </p:txBody>
      </p:sp>
      <p:pic>
        <p:nvPicPr>
          <p:cNvPr id="4" name="Picture 3">
            <a:hlinkClick r:id="rId21"/>
            <a:extLst>
              <a:ext uri="{FF2B5EF4-FFF2-40B4-BE49-F238E27FC236}">
                <a16:creationId xmlns:a16="http://schemas.microsoft.com/office/drawing/2014/main" id="{F1A9AD22-E5A3-6D81-8AA6-85786B44C04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90" y="5653558"/>
            <a:ext cx="616752" cy="704445"/>
          </a:xfrm>
          <a:prstGeom prst="rect">
            <a:avLst/>
          </a:prstGeom>
        </p:spPr>
      </p:pic>
      <p:sp>
        <p:nvSpPr>
          <p:cNvPr id="55" name="Rectangle 54">
            <a:hlinkClick r:id="rId18"/>
            <a:extLst>
              <a:ext uri="{FF2B5EF4-FFF2-40B4-BE49-F238E27FC236}">
                <a16:creationId xmlns:a16="http://schemas.microsoft.com/office/drawing/2014/main" id="{949B1B7F-9529-44C4-B30C-D24BB809CB7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0995" y="1581338"/>
            <a:ext cx="2538454" cy="672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18"/>
              </a:spcAft>
            </a:pPr>
            <a:r>
              <a:rPr lang="en-US" sz="175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Check out our </a:t>
            </a:r>
            <a:r>
              <a:rPr lang="en-US" sz="175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  <a:hlinkClick r:id="rId23"/>
              </a:rPr>
              <a:t>Curriculum Map</a:t>
            </a:r>
            <a:endParaRPr lang="en-US" sz="1750" dirty="0">
              <a:latin typeface="APLPapaTroll" panose="02000603000000000000" pitchFamily="2" charset="0"/>
              <a:ea typeface="APLPapaTroll" panose="02000603000000000000" pitchFamily="2" charset="0"/>
              <a:cs typeface="Lucida Grande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2EC53EA-5CCB-425B-AEA9-0595D4713ED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237766" y="1309067"/>
            <a:ext cx="36487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Try out the 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  <a:hlinkClick r:id="rId24"/>
              </a:rPr>
              <a:t>membership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 for 50% off your first month using code:</a:t>
            </a:r>
          </a:p>
        </p:txBody>
      </p:sp>
      <p:sp>
        <p:nvSpPr>
          <p:cNvPr id="61" name="TextBox 60">
            <a:hlinkClick r:id="rId24"/>
            <a:extLst>
              <a:ext uri="{FF2B5EF4-FFF2-40B4-BE49-F238E27FC236}">
                <a16:creationId xmlns:a16="http://schemas.microsoft.com/office/drawing/2014/main" id="{23F9A02B-3F68-4412-9711-C81D6E87C86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47014" y="1781010"/>
            <a:ext cx="27240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n w="12700">
                  <a:solidFill>
                    <a:schemeClr val="tx1"/>
                  </a:solidFill>
                </a:ln>
                <a:solidFill>
                  <a:srgbClr val="98DE54"/>
                </a:solidFill>
                <a:latin typeface="KAElementary" pitchFamily="2" charset="-127"/>
                <a:ea typeface="KAElementary" pitchFamily="2" charset="-127"/>
                <a:cs typeface="KAElementary" pitchFamily="2" charset="-127"/>
              </a:rPr>
              <a:t>HALF</a:t>
            </a:r>
            <a:r>
              <a:rPr lang="en-US" sz="4800" dirty="0">
                <a:ln w="12700">
                  <a:solidFill>
                    <a:schemeClr val="tx1"/>
                  </a:solidFill>
                </a:ln>
                <a:solidFill>
                  <a:srgbClr val="33E2DD"/>
                </a:solidFill>
                <a:latin typeface="KAElementary" pitchFamily="2" charset="-127"/>
                <a:ea typeface="KAElementary" pitchFamily="2" charset="-127"/>
                <a:cs typeface="KAElementary" pitchFamily="2" charset="-127"/>
              </a:rPr>
              <a:t>OFF</a:t>
            </a:r>
            <a:r>
              <a:rPr lang="en-US" sz="4800" dirty="0">
                <a:ln w="12700">
                  <a:solidFill>
                    <a:schemeClr val="tx1"/>
                  </a:solidFill>
                </a:ln>
                <a:solidFill>
                  <a:srgbClr val="FFBD59"/>
                </a:solidFill>
                <a:latin typeface="KAElementary" pitchFamily="2" charset="-127"/>
                <a:ea typeface="KAElementary" pitchFamily="2" charset="-127"/>
                <a:cs typeface="KAElementary" pitchFamily="2" charset="-127"/>
              </a:rPr>
              <a:t>C</a:t>
            </a:r>
            <a:r>
              <a:rPr lang="en-US" sz="4800" dirty="0">
                <a:ln w="12700">
                  <a:solidFill>
                    <a:schemeClr val="tx1"/>
                  </a:solidFill>
                </a:ln>
                <a:solidFill>
                  <a:srgbClr val="F6E816"/>
                </a:solidFill>
                <a:latin typeface="KAElementary" pitchFamily="2" charset="-127"/>
                <a:ea typeface="KAElementary" pitchFamily="2" charset="-127"/>
                <a:cs typeface="KAElementary" pitchFamily="2" charset="-127"/>
              </a:rPr>
              <a:t>OLLAB</a:t>
            </a:r>
          </a:p>
        </p:txBody>
      </p:sp>
      <p:sp>
        <p:nvSpPr>
          <p:cNvPr id="45" name="Rectangle 44">
            <a:hlinkClick r:id="rId18"/>
            <a:extLst>
              <a:ext uri="{FF2B5EF4-FFF2-40B4-BE49-F238E27FC236}">
                <a16:creationId xmlns:a16="http://schemas.microsoft.com/office/drawing/2014/main" id="{ADA64118-AE7A-4B31-A07F-3A181D45957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053183" y="1442245"/>
            <a:ext cx="2584771" cy="65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18"/>
              </a:spcAft>
            </a:pPr>
            <a:r>
              <a:rPr lang="en-US" sz="175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Check out our </a:t>
            </a:r>
            <a:r>
              <a:rPr lang="en-US" sz="175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  <a:hlinkClick r:id="rId25"/>
              </a:rPr>
              <a:t>ASCA Mindsets &amp; Standards.</a:t>
            </a:r>
            <a:endParaRPr lang="en-US" sz="1750" dirty="0">
              <a:latin typeface="APLPapaTroll" panose="02000603000000000000" pitchFamily="2" charset="0"/>
              <a:ea typeface="APLPapaTroll" panose="02000603000000000000" pitchFamily="2" charset="0"/>
              <a:cs typeface="Lucida Grande"/>
            </a:endParaRPr>
          </a:p>
        </p:txBody>
      </p:sp>
      <p:sp>
        <p:nvSpPr>
          <p:cNvPr id="50" name="Rectangle 49">
            <a:hlinkClick r:id="rId18"/>
            <a:extLst>
              <a:ext uri="{FF2B5EF4-FFF2-40B4-BE49-F238E27FC236}">
                <a16:creationId xmlns:a16="http://schemas.microsoft.com/office/drawing/2014/main" id="{6987AC82-59CA-4F30-9EF8-7E02EF29F72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64576" y="2591297"/>
            <a:ext cx="4367347" cy="476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18"/>
              </a:spcAft>
            </a:pPr>
            <a:r>
              <a:rPr lang="en-US" sz="120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Not ready to join? We still want to support you, follow us to get tips, ideas, and positive vibes by clicking on the hearts below.</a:t>
            </a:r>
          </a:p>
        </p:txBody>
      </p:sp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31154236-0746-474E-82AD-DDFEE4F02587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692" y="3317664"/>
            <a:ext cx="359695" cy="298730"/>
          </a:xfrm>
          <a:prstGeom prst="rect">
            <a:avLst/>
          </a:prstGeom>
        </p:spPr>
      </p:pic>
      <p:pic>
        <p:nvPicPr>
          <p:cNvPr id="19" name="Picture 18">
            <a:hlinkClick r:id="rId19"/>
            <a:extLst>
              <a:ext uri="{FF2B5EF4-FFF2-40B4-BE49-F238E27FC236}">
                <a16:creationId xmlns:a16="http://schemas.microsoft.com/office/drawing/2014/main" id="{BB78356A-B7FF-4168-86E5-4438D8E36CD2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38" y="3651320"/>
            <a:ext cx="359695" cy="298730"/>
          </a:xfrm>
          <a:prstGeom prst="rect">
            <a:avLst/>
          </a:prstGeom>
        </p:spPr>
      </p:pic>
      <p:pic>
        <p:nvPicPr>
          <p:cNvPr id="57" name="Picture 56">
            <a:hlinkClick r:id="rId20"/>
            <a:extLst>
              <a:ext uri="{FF2B5EF4-FFF2-40B4-BE49-F238E27FC236}">
                <a16:creationId xmlns:a16="http://schemas.microsoft.com/office/drawing/2014/main" id="{0408BC9C-B3C0-4AE6-AAC1-2902A84C4D11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3421" y="3936478"/>
            <a:ext cx="359695" cy="298730"/>
          </a:xfrm>
          <a:prstGeom prst="rect">
            <a:avLst/>
          </a:prstGeom>
        </p:spPr>
      </p:pic>
      <p:pic>
        <p:nvPicPr>
          <p:cNvPr id="62" name="Picture 61">
            <a:hlinkClick r:id="rId29"/>
            <a:extLst>
              <a:ext uri="{FF2B5EF4-FFF2-40B4-BE49-F238E27FC236}">
                <a16:creationId xmlns:a16="http://schemas.microsoft.com/office/drawing/2014/main" id="{1A3E4282-0523-46A8-B903-B613370F5B7A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90" y="5702392"/>
            <a:ext cx="649909" cy="650818"/>
          </a:xfrm>
          <a:prstGeom prst="rect">
            <a:avLst/>
          </a:prstGeom>
        </p:spPr>
      </p:pic>
      <p:pic>
        <p:nvPicPr>
          <p:cNvPr id="63" name="Picture 62" descr="A picture containing text, newspaper, book&#10;&#10;Description generated with very high confidence">
            <a:hlinkClick r:id="rId31"/>
            <a:extLst>
              <a:ext uri="{FF2B5EF4-FFF2-40B4-BE49-F238E27FC236}">
                <a16:creationId xmlns:a16="http://schemas.microsoft.com/office/drawing/2014/main" id="{6B6EAC8F-F38B-49D7-9B4E-317149A12D1E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32"/>
          <a:srcRect t="10464" b="16808"/>
          <a:stretch/>
        </p:blipFill>
        <p:spPr>
          <a:xfrm>
            <a:off x="939888" y="5757159"/>
            <a:ext cx="756601" cy="550257"/>
          </a:xfrm>
          <a:prstGeom prst="rect">
            <a:avLst/>
          </a:prstGeom>
        </p:spPr>
      </p:pic>
      <p:pic>
        <p:nvPicPr>
          <p:cNvPr id="64" name="Picture 63">
            <a:hlinkClick r:id="rId33"/>
            <a:extLst>
              <a:ext uri="{FF2B5EF4-FFF2-40B4-BE49-F238E27FC236}">
                <a16:creationId xmlns:a16="http://schemas.microsoft.com/office/drawing/2014/main" id="{3BC012A5-A6E7-42F2-92F2-D3E303809D6D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2470407" y="5747296"/>
            <a:ext cx="668783" cy="65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938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283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296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581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3087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191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285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258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8014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71</Words>
  <Application>Microsoft Office PowerPoint</Application>
  <PresentationFormat>Custom</PresentationFormat>
  <Paragraphs>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KAElementary</vt:lpstr>
      <vt:lpstr>APLPapaTroll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Ashley Szima</cp:lastModifiedBy>
  <cp:revision>5</cp:revision>
  <dcterms:created xsi:type="dcterms:W3CDTF">2023-01-09T19:50:40Z</dcterms:created>
  <dcterms:modified xsi:type="dcterms:W3CDTF">2023-01-10T16:58:11Z</dcterms:modified>
</cp:coreProperties>
</file>